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7" r:id="rId2"/>
    <p:sldId id="294" r:id="rId3"/>
    <p:sldId id="295" r:id="rId4"/>
    <p:sldId id="256" r:id="rId5"/>
    <p:sldId id="257" r:id="rId6"/>
    <p:sldId id="272" r:id="rId7"/>
    <p:sldId id="259" r:id="rId8"/>
    <p:sldId id="260" r:id="rId9"/>
    <p:sldId id="292" r:id="rId10"/>
    <p:sldId id="273" r:id="rId11"/>
    <p:sldId id="267" r:id="rId12"/>
    <p:sldId id="258" r:id="rId13"/>
    <p:sldId id="296" r:id="rId14"/>
    <p:sldId id="275" r:id="rId15"/>
    <p:sldId id="274" r:id="rId16"/>
    <p:sldId id="271" r:id="rId17"/>
    <p:sldId id="276" r:id="rId18"/>
    <p:sldId id="266" r:id="rId19"/>
    <p:sldId id="284" r:id="rId20"/>
    <p:sldId id="268" r:id="rId21"/>
    <p:sldId id="289" r:id="rId22"/>
    <p:sldId id="288" r:id="rId23"/>
    <p:sldId id="269" r:id="rId24"/>
    <p:sldId id="287" r:id="rId25"/>
    <p:sldId id="285" r:id="rId26"/>
    <p:sldId id="278" r:id="rId27"/>
    <p:sldId id="286" r:id="rId28"/>
    <p:sldId id="264" r:id="rId29"/>
    <p:sldId id="263" r:id="rId30"/>
    <p:sldId id="290" r:id="rId31"/>
    <p:sldId id="26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Chopin%20-%20The%20Very%20Best%20Of%20Chopin%20(2CD)%20(naxos%202005)%20MP3%20V0\Chopin%20-%20The%20Very%20Best%20Of%20Chopin%20(naxos%202005)%20CD1.m3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Chopin%20-%20The%20Very%20Best%20Of%20Chopin%20(2CD)%20(naxos%202005)%20MP3%20V0\Chopin%20-%20The%20Very%20Best%20Of%20Chopin%20(naxos%202005)%20CD1.m3u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048" y="743712"/>
            <a:ext cx="10302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 a young couple, Zdzis</a:t>
            </a:r>
            <a:r>
              <a:rPr lang="en-US" sz="2400" dirty="0">
                <a:cs typeface="Times New Roman" panose="02020603050405020304" pitchFamily="18" charset="0"/>
              </a:rPr>
              <a:t>ł</a:t>
            </a:r>
            <a:r>
              <a:rPr lang="en-US" sz="2400" dirty="0"/>
              <a:t>aw and Antonina married in the turbulent year of 1938 in Lwów, eastern Poland.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Zdzis</a:t>
            </a:r>
            <a:r>
              <a:rPr lang="en-US" sz="2400" dirty="0">
                <a:cs typeface="Times New Roman" panose="02020603050405020304" pitchFamily="18" charset="0"/>
              </a:rPr>
              <a:t>ł</a:t>
            </a:r>
            <a:r>
              <a:rPr lang="en-US" sz="2400" dirty="0"/>
              <a:t>aw, a fighter pilot in the Polish army, was seized and sentenced by the Soviet Army to imprisonment in the Siberian </a:t>
            </a:r>
            <a:r>
              <a:rPr lang="en-US" sz="2400" dirty="0" err="1"/>
              <a:t>Labour</a:t>
            </a:r>
            <a:r>
              <a:rPr lang="en-US" sz="2400" dirty="0"/>
              <a:t> Camps, the </a:t>
            </a:r>
            <a:r>
              <a:rPr lang="en-US" sz="2400" dirty="0" smtClean="0"/>
              <a:t>Gulag, </a:t>
            </a:r>
            <a:r>
              <a:rPr lang="en-US" sz="2400" dirty="0"/>
              <a:t>in early 1939.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In September of that same year, Lwów was overtaken and absorbed into the Ukrainian Soviet Socialist Republic  and Antonina found herself, with many other citizens, deported east into Siberia.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They spent years of enforced </a:t>
            </a:r>
            <a:r>
              <a:rPr lang="en-US" sz="2400" dirty="0" err="1"/>
              <a:t>labour</a:t>
            </a:r>
            <a:r>
              <a:rPr lang="en-US" sz="2400" dirty="0"/>
              <a:t> in the system with no contact or knowledge of each </a:t>
            </a:r>
            <a:r>
              <a:rPr lang="en-US" sz="2400" dirty="0" smtClean="0"/>
              <a:t>others’ </a:t>
            </a:r>
            <a:r>
              <a:rPr lang="en-US" sz="2400" dirty="0"/>
              <a:t>fates.</a:t>
            </a:r>
            <a:endParaRPr lang="en-US" sz="2400" dirty="0"/>
          </a:p>
        </p:txBody>
      </p:sp>
      <p:pic>
        <p:nvPicPr>
          <p:cNvPr id="3" name="Chopin - The Very Best Of Chopin (naxos 2005) CD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15548" r="15214" b="33316"/>
          <a:stretch/>
        </p:blipFill>
        <p:spPr>
          <a:xfrm>
            <a:off x="4279392" y="1437416"/>
            <a:ext cx="7125967" cy="498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7266" y="329767"/>
            <a:ext cx="427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Lwów 1937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3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0" t="19882" r="14393" b="32160"/>
          <a:stretch/>
        </p:blipFill>
        <p:spPr>
          <a:xfrm>
            <a:off x="335280" y="152950"/>
            <a:ext cx="7435882" cy="518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441411" y="5523975"/>
            <a:ext cx="3750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0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0058" r="9883" b="20893"/>
          <a:stretch/>
        </p:blipFill>
        <p:spPr>
          <a:xfrm>
            <a:off x="6361080" y="497003"/>
            <a:ext cx="4338699" cy="579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2983" y="200185"/>
            <a:ext cx="3704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89940"/>
            <a:ext cx="4181856" cy="5944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205472" y="5145024"/>
            <a:ext cx="464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0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3" t="18148" r="7832" b="47761"/>
          <a:stretch/>
        </p:blipFill>
        <p:spPr>
          <a:xfrm>
            <a:off x="3854879" y="1352729"/>
            <a:ext cx="7984969" cy="5120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0500" y="152400"/>
            <a:ext cx="490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4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16126" r="11728" b="32160"/>
          <a:stretch/>
        </p:blipFill>
        <p:spPr>
          <a:xfrm>
            <a:off x="421132" y="271122"/>
            <a:ext cx="8109701" cy="4854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17508" y="5448504"/>
            <a:ext cx="379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1939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9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6126" r="11317" b="35627"/>
          <a:stretch/>
        </p:blipFill>
        <p:spPr>
          <a:xfrm>
            <a:off x="6063117" y="214969"/>
            <a:ext cx="4499219" cy="6421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3984" y="45627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Tehran 1942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6415" r="9472" b="28694"/>
          <a:stretch/>
        </p:blipFill>
        <p:spPr>
          <a:xfrm>
            <a:off x="1499617" y="121055"/>
            <a:ext cx="4292410" cy="6472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05535" y="5027650"/>
            <a:ext cx="366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Iraq 1942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4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4" t="14104" r="6397" b="32160"/>
          <a:stretch/>
        </p:blipFill>
        <p:spPr>
          <a:xfrm>
            <a:off x="3901441" y="1531836"/>
            <a:ext cx="7562346" cy="468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4003" y="246163"/>
            <a:ext cx="488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Eqypt</a:t>
            </a:r>
            <a:r>
              <a:rPr lang="en-IE" sz="7200" dirty="0" smtClean="0">
                <a:latin typeface="Blackadder ITC" panose="04020505051007020D02" pitchFamily="82" charset="0"/>
              </a:rPr>
              <a:t>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4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18727" r="8037" b="29271"/>
          <a:stretch/>
        </p:blipFill>
        <p:spPr>
          <a:xfrm>
            <a:off x="425525" y="256198"/>
            <a:ext cx="7416979" cy="4635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58882" y="5395396"/>
            <a:ext cx="493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Port Said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5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312" y="1060704"/>
            <a:ext cx="9765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treaty in 1942 oversaw </a:t>
            </a:r>
            <a:r>
              <a:rPr lang="en-US" sz="2400" dirty="0"/>
              <a:t>the release of a number of Poles from the Gulag </a:t>
            </a:r>
            <a:r>
              <a:rPr lang="en-US" sz="2400" dirty="0" smtClean="0"/>
              <a:t>system, Antonina and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amongst them.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As soldier and nurse,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and Antonina, respectively and separately, travelled and worked with the Allied Forces.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One day, via the Red Cross,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</a:t>
            </a:r>
            <a:r>
              <a:rPr lang="en-US" sz="2400" dirty="0"/>
              <a:t>heard news that his sister had been located in </a:t>
            </a:r>
            <a:r>
              <a:rPr lang="en-US" sz="2400" dirty="0" smtClean="0"/>
              <a:t>Egypt. Upon </a:t>
            </a:r>
            <a:r>
              <a:rPr lang="en-US" sz="2400" dirty="0"/>
              <a:t>travelling to find her, he instead found his wife Antonina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62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200">
        <p:split orient="vert"/>
      </p:transition>
    </mc:Choice>
    <mc:Fallback>
      <p:transition spd="slow" advClick="0" advTm="122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3" t="18726" r="12138" b="43716"/>
          <a:stretch/>
        </p:blipFill>
        <p:spPr>
          <a:xfrm>
            <a:off x="4724400" y="747263"/>
            <a:ext cx="6484803" cy="543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12569" y="303422"/>
            <a:ext cx="372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Iraq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1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3968" r="30764" b="34127"/>
          <a:stretch/>
        </p:blipFill>
        <p:spPr>
          <a:xfrm rot="5400000">
            <a:off x="1688073" y="-1218849"/>
            <a:ext cx="4733544" cy="762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36619" y="555498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Tel Aviv 1942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4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4444" r="33896" b="33016"/>
          <a:stretch/>
        </p:blipFill>
        <p:spPr>
          <a:xfrm rot="5400000">
            <a:off x="5312991" y="-66443"/>
            <a:ext cx="5014980" cy="819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3082" y="0"/>
            <a:ext cx="490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Tel Aviv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5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9" t="13236" r="10908" b="40539"/>
          <a:stretch/>
        </p:blipFill>
        <p:spPr>
          <a:xfrm>
            <a:off x="1358900" y="255462"/>
            <a:ext cx="4473346" cy="6170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65447" y="522526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5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6" t="12054" r="8526" b="1501"/>
          <a:stretch/>
        </p:blipFill>
        <p:spPr>
          <a:xfrm>
            <a:off x="1600200" y="179851"/>
            <a:ext cx="4481433" cy="640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22485" y="5386060"/>
            <a:ext cx="367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4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13814" r="5782" b="32160"/>
          <a:stretch/>
        </p:blipFill>
        <p:spPr>
          <a:xfrm>
            <a:off x="3352878" y="1200329"/>
            <a:ext cx="8525850" cy="536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9330" y="0"/>
            <a:ext cx="394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2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">
        <p:split orient="vert"/>
      </p:transition>
    </mc:Choice>
    <mc:Fallback>
      <p:transition spd="slow" advClick="0" advTm="1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8" t="11504" r="9883" b="13092"/>
          <a:stretch/>
        </p:blipFill>
        <p:spPr>
          <a:xfrm>
            <a:off x="5894324" y="153988"/>
            <a:ext cx="4341876" cy="6447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6878" y="317638"/>
            <a:ext cx="4218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London 1947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5412" r="32763" b="30957"/>
          <a:stretch/>
        </p:blipFill>
        <p:spPr>
          <a:xfrm rot="5400000">
            <a:off x="2197417" y="-1018043"/>
            <a:ext cx="4885275" cy="803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046541" y="5657671"/>
            <a:ext cx="5236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Waterford 1951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7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3" t="14970" r="6192" b="13670"/>
          <a:stretch/>
        </p:blipFill>
        <p:spPr>
          <a:xfrm>
            <a:off x="5900928" y="233700"/>
            <a:ext cx="4257901" cy="641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30044" y="355620"/>
            <a:ext cx="368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Bray 1953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6992" r="9883" b="3848"/>
          <a:stretch/>
        </p:blipFill>
        <p:spPr>
          <a:xfrm>
            <a:off x="1828800" y="229412"/>
            <a:ext cx="4550510" cy="625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28741" y="5201880"/>
            <a:ext cx="3530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Bray 1954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664" y="597408"/>
            <a:ext cx="10204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This </a:t>
            </a:r>
            <a:r>
              <a:rPr lang="en-US" sz="2400" dirty="0"/>
              <a:t>visual narrative recounts </a:t>
            </a:r>
            <a:r>
              <a:rPr lang="en-US" sz="2400" dirty="0" smtClean="0"/>
              <a:t>the couples’ </a:t>
            </a:r>
            <a:r>
              <a:rPr lang="en-US" sz="2400" dirty="0"/>
              <a:t>earlier years, their joint story, </a:t>
            </a:r>
            <a:r>
              <a:rPr lang="en-US" sz="2400" dirty="0" smtClean="0"/>
              <a:t>their long awaited reunion, the time they </a:t>
            </a:r>
            <a:r>
              <a:rPr lang="en-US" sz="2400" dirty="0"/>
              <a:t>spent traveling with the </a:t>
            </a:r>
            <a:r>
              <a:rPr lang="en-US" sz="2400" dirty="0" smtClean="0"/>
              <a:t>Allied Forces thereafter, </a:t>
            </a:r>
            <a:r>
              <a:rPr lang="en-US" sz="2400" dirty="0"/>
              <a:t>and their eventual </a:t>
            </a:r>
            <a:r>
              <a:rPr lang="en-US" sz="2400" dirty="0" smtClean="0"/>
              <a:t>resettlement </a:t>
            </a:r>
            <a:r>
              <a:rPr lang="en-US" sz="2400" dirty="0"/>
              <a:t>in Ireland where they </a:t>
            </a:r>
            <a:r>
              <a:rPr lang="en-US" sz="2400" dirty="0" smtClean="0"/>
              <a:t>found a new home.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60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100">
        <p:split orient="vert"/>
      </p:transition>
    </mc:Choice>
    <mc:Fallback>
      <p:transition spd="slow" advClick="0" advTm="91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173" y="407137"/>
            <a:ext cx="381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  <a:cs typeface="Arial" panose="020B0604020202020204" pitchFamily="34" charset="0"/>
              </a:rPr>
              <a:t>Bray 1954</a:t>
            </a:r>
            <a:endParaRPr lang="en-IE" sz="7200" dirty="0"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84" y="139771"/>
            <a:ext cx="4486655" cy="631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347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3" t="13525" r="8037" b="19160"/>
          <a:stretch/>
        </p:blipFill>
        <p:spPr>
          <a:xfrm>
            <a:off x="408431" y="212935"/>
            <a:ext cx="4602481" cy="6127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91200" y="5162086"/>
            <a:ext cx="612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Brittas</a:t>
            </a:r>
            <a:r>
              <a:rPr lang="en-IE" sz="7200" dirty="0" smtClean="0">
                <a:latin typeface="Blackadder ITC" panose="04020505051007020D02" pitchFamily="82" charset="0"/>
              </a:rPr>
              <a:t> Bay  1956</a:t>
            </a:r>
            <a:endParaRPr lang="en-IE" sz="7200" dirty="0">
              <a:latin typeface="Blackadder ITC" panose="04020505051007020D02" pitchFamily="82" charset="0"/>
            </a:endParaRPr>
          </a:p>
        </p:txBody>
      </p:sp>
      <p:pic>
        <p:nvPicPr>
          <p:cNvPr id="4" name="Chopin - The Very Best Of Chopin (naxos 2005) CD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1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5000">
        <p:split orient="vert"/>
      </p:transition>
    </mc:Choice>
    <mc:Fallback>
      <p:transition spd="slow" advClick="0" advTm="24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78" objId="4"/>
        <p14:pauseEvt time="6449" objId="4"/>
        <p14:seekEvt time="6532" objId="4" seek="4611"/>
        <p14:resumeEvt time="6536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4" t="13813" r="5577" b="32450"/>
          <a:stretch/>
        </p:blipFill>
        <p:spPr>
          <a:xfrm>
            <a:off x="499550" y="621856"/>
            <a:ext cx="7292088" cy="443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39932" y="5404742"/>
            <a:ext cx="395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1926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17890" y="1932259"/>
            <a:ext cx="144856" cy="2987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5590318" y="3086052"/>
            <a:ext cx="226337" cy="2263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923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3" t="17571" r="6808" b="29559"/>
          <a:stretch/>
        </p:blipFill>
        <p:spPr>
          <a:xfrm>
            <a:off x="4118829" y="1266418"/>
            <a:ext cx="7618141" cy="507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7758" y="250002"/>
            <a:ext cx="392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1934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7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9882" r="11113" b="30427"/>
          <a:stretch/>
        </p:blipFill>
        <p:spPr>
          <a:xfrm>
            <a:off x="1514916" y="197741"/>
            <a:ext cx="4415983" cy="6436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265723" y="5284095"/>
            <a:ext cx="347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Lwów 1934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2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6" t="19593" r="16033" b="44583"/>
          <a:stretch/>
        </p:blipFill>
        <p:spPr>
          <a:xfrm>
            <a:off x="3857839" y="1358466"/>
            <a:ext cx="7698940" cy="505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7215" y="158137"/>
            <a:ext cx="344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7" t="12081" r="11113" b="20026"/>
          <a:stretch/>
        </p:blipFill>
        <p:spPr>
          <a:xfrm>
            <a:off x="1219200" y="347919"/>
            <a:ext cx="4199007" cy="5980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17855" y="4956151"/>
            <a:ext cx="3595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t="10024" r="11405" b="39042"/>
          <a:stretch/>
        </p:blipFill>
        <p:spPr>
          <a:xfrm>
            <a:off x="275845" y="247324"/>
            <a:ext cx="7773706" cy="5134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5371011" y="1033272"/>
            <a:ext cx="359229" cy="3265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60229" y="5382064"/>
            <a:ext cx="383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Lwow</a:t>
            </a:r>
            <a:r>
              <a:rPr lang="en-IE" sz="7200" dirty="0" smtClean="0">
                <a:latin typeface="Blackadder ITC" panose="04020505051007020D02" pitchFamily="82" charset="0"/>
              </a:rPr>
              <a:t> 1937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50">
        <p:split orient="vert"/>
      </p:transition>
    </mc:Choice>
    <mc:Fallback>
      <p:transition spd="slow" advClick="0" advTm="40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419</TotalTime>
  <Words>287</Words>
  <Application>Microsoft Office PowerPoint</Application>
  <PresentationFormat>Widescreen</PresentationFormat>
  <Paragraphs>45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Blackadder ITC</vt:lpstr>
      <vt:lpstr>Bookman Old Style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2018-04-04T12:22:12Z</dcterms:created>
  <dcterms:modified xsi:type="dcterms:W3CDTF">2018-04-05T15:25:39Z</dcterms:modified>
</cp:coreProperties>
</file>